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Robot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italic.fntdata"/><Relationship Id="rId23" Type="http://schemas.openxmlformats.org/officeDocument/2006/relationships/slide" Target="slides/slide18.xml"/><Relationship Id="rId67" Type="http://schemas.openxmlformats.org/officeDocument/2006/relationships/font" Target="fonts/Roboto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Frictionless Android testing: write once, run everywhere (Google I/O '18)</a:t>
            </a:r>
            <a:endParaRPr sz="3600"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algn="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GB"/>
              <a:t>Mobile Ninjas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Writing Tests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Running Tests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